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gZa4TVpQ7XyD3AiDeq9CakMKqK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67148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134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2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3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5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6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1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1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1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2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s-ES" dirty="0"/>
              <a:t>Portafolio digital</a:t>
            </a:r>
            <a:endParaRPr dirty="0"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537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 b="1">
                <a:solidFill>
                  <a:schemeClr val="accent1"/>
                </a:solidFill>
              </a:rPr>
              <a:t>Presentación en el Grado de Relaciones Laborales y Recursos humanos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6786170" y="5902859"/>
            <a:ext cx="4718442" cy="568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s-ES" sz="1800" b="0" i="1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Grado en RRLL y RRHH</a:t>
            </a:r>
            <a:endParaRPr/>
          </a:p>
          <a:p>
            <a: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0" i="1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7" name="Google Shape;167;p1" descr="ᐈ Individual imágenes de stock, fotos frutas individuales para niños |  descargar en Depositphotos®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8348" y="672832"/>
            <a:ext cx="3782682" cy="2837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Noto Sans Symbols</vt:lpstr>
      <vt:lpstr>Arial</vt:lpstr>
      <vt:lpstr>Century Gothic</vt:lpstr>
      <vt:lpstr>Espiral</vt:lpstr>
      <vt:lpstr>Portafolio digital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Portafolio digital</dc:title>
  <dc:creator>Usuario</dc:creator>
  <cp:lastModifiedBy>Usuario</cp:lastModifiedBy>
  <cp:revision>1</cp:revision>
  <dcterms:created xsi:type="dcterms:W3CDTF">2020-03-15T09:00:00Z</dcterms:created>
  <dcterms:modified xsi:type="dcterms:W3CDTF">2021-09-29T10:34:39Z</dcterms:modified>
</cp:coreProperties>
</file>